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7" r:id="rId3"/>
    <p:sldId id="259" r:id="rId4"/>
    <p:sldId id="283" r:id="rId5"/>
    <p:sldId id="289" r:id="rId6"/>
    <p:sldId id="282" r:id="rId7"/>
    <p:sldId id="263" r:id="rId8"/>
    <p:sldId id="261" r:id="rId9"/>
    <p:sldId id="264" r:id="rId10"/>
    <p:sldId id="265" r:id="rId11"/>
    <p:sldId id="266" r:id="rId12"/>
    <p:sldId id="278" r:id="rId13"/>
    <p:sldId id="279" r:id="rId14"/>
    <p:sldId id="28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B0D"/>
    <a:srgbClr val="D020D0"/>
    <a:srgbClr val="FF3399"/>
    <a:srgbClr val="E45E28"/>
    <a:srgbClr val="184831"/>
    <a:srgbClr val="5D1003"/>
    <a:srgbClr val="BF0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8" autoAdjust="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6877-ED9C-4C66-9E6B-71DE49ED3EB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D186A-A7E5-4ED9-B263-CE50C37C2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D186A-A7E5-4ED9-B263-CE50C37C28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63-3886-40E5-8E6D-285BAC914E1F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8320-0FC8-42F7-AF03-BFF28AB57A1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5E3-92B6-4919-A622-399F8CD9A4C6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F379-C179-44D3-8742-D7A7749F039E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02A-BFED-4635-B13F-6F700827DC3A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0F6E-1451-4380-9192-927C01A1B1E7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47A2-D571-4A08-909F-8155057DFF93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82E-C6D4-41C6-991C-CC7C10817227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B9E5-BF20-4F7F-B64B-3E7F0D29A3CE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1586-C746-4C76-8761-3F84354C2207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F727-52F7-4FB0-A3B3-45BDF18E678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ulip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16000" cy="762000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 userDrawn="1"/>
        </p:nvSpPr>
        <p:spPr>
          <a:xfrm>
            <a:off x="8686800" y="0"/>
            <a:ext cx="4572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4114800"/>
            <a:ext cx="5786478" cy="1633550"/>
          </a:xfrm>
          <a:prstGeom prst="rect">
            <a:avLst/>
          </a:prstGeom>
          <a:gradFill>
            <a:gsLst>
              <a:gs pos="5000">
                <a:srgbClr val="A603AB">
                  <a:lumMod val="94000"/>
                  <a:lumOff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7000">
                <a:srgbClr val="FFFF00"/>
              </a:gs>
              <a:gs pos="72000">
                <a:srgbClr val="EE3F17"/>
              </a:gs>
              <a:gs pos="86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fld id="{2E502240-92A5-4232-A2E8-F78FFF204D4A}" type="datetime1">
              <a:rPr lang="en-US" smtClean="0"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S.G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2240-92A5-4232-A2E8-F78FFF204D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S.G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C6090-C9B8-4B7B-85B8-776FC5AA354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ganguli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9000" contrast="-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876800" cy="388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1676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03867"/>
            <a:ext cx="2514600" cy="23299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640" y="1480067"/>
            <a:ext cx="2438400" cy="23299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56266"/>
            <a:ext cx="2286000" cy="23299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762000" y="4876800"/>
            <a:ext cx="7620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4124980"/>
            <a:ext cx="1226618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১।পামটম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4124980"/>
            <a:ext cx="1438214" cy="52322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7460" y="4201180"/>
            <a:ext cx="1438214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নোটবুক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8600"/>
            <a:ext cx="4650199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304800"/>
            <a:ext cx="28956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295400"/>
            <a:ext cx="6400799" cy="83099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800" b="1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55693"/>
            <a:ext cx="8534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32004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2004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5105400" y="5710535"/>
            <a:ext cx="320040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জিডিটাল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4228" y="5710535"/>
            <a:ext cx="3209172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372380"/>
            <a:ext cx="8534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5D100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5D10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76200"/>
            <a:ext cx="242085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জোড়ায়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4801"/>
            <a:ext cx="3200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13716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6062990"/>
            <a:ext cx="1752600" cy="3693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এ্যাবাকাস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648200"/>
            <a:ext cx="19050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6062990"/>
            <a:ext cx="19050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724400"/>
            <a:ext cx="17526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419600" y="6062990"/>
            <a:ext cx="2286000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86300"/>
            <a:ext cx="152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7086600" y="6062990"/>
            <a:ext cx="1447800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590800"/>
            <a:ext cx="14859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590800"/>
            <a:ext cx="1828800" cy="13715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362200" y="4111823"/>
            <a:ext cx="1828800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এডসাক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590800"/>
            <a:ext cx="17526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590800"/>
            <a:ext cx="19050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781800" y="4173378"/>
            <a:ext cx="1828800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ইউনিভ্যাক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4050268"/>
            <a:ext cx="1485900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এনিয়াক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4114801"/>
            <a:ext cx="1752600" cy="457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এডভ্যাক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1143000"/>
            <a:ext cx="8001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কম্পউটারের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পূর্বসুরি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ব্যাখ্যাকর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305800" cy="27315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1|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যোগ্য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|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|ডিজিটাল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|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85800"/>
            <a:ext cx="2209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990600"/>
            <a:ext cx="4038600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7391400" cy="14465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</a:rPr>
              <a:pPr/>
              <a:t>5/20/2013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534400" cy="20005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57748"/>
            <a:ext cx="8534400" cy="386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E502240-92A5-4232-A2E8-F78FFF204D4A}" type="datetime1">
              <a:rPr lang="en-US" smtClean="0">
                <a:solidFill>
                  <a:srgbClr val="002060"/>
                </a:solidFill>
              </a:rPr>
              <a:pPr/>
              <a:t>5/20/2013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S.G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650" y="1219200"/>
            <a:ext cx="8686800" cy="4955203"/>
          </a:xfrm>
          <a:prstGeom prst="rect">
            <a:avLst/>
          </a:prstGeom>
          <a:solidFill>
            <a:srgbClr val="92D050"/>
          </a:solidFill>
          <a:ln>
            <a:solidFill>
              <a:srgbClr val="FF33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শচীন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গাঙ্গুলী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০৩,ব্যাচ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-০১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পাঁচ্চর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শিবচর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524000"/>
            <a:ext cx="5334000" cy="978932"/>
          </a:xfrm>
          <a:prstGeom prst="rect">
            <a:avLst/>
          </a:prstGeom>
          <a:gradFill>
            <a:gsLst>
              <a:gs pos="5000">
                <a:srgbClr val="A603AB">
                  <a:lumMod val="94000"/>
                  <a:lumOff val="6000"/>
                </a:srgbClr>
              </a:gs>
              <a:gs pos="21001">
                <a:srgbClr val="0819FB"/>
              </a:gs>
              <a:gs pos="47000">
                <a:srgbClr val="1A8D48"/>
              </a:gs>
              <a:gs pos="35000">
                <a:srgbClr val="FFFF00"/>
              </a:gs>
              <a:gs pos="67000">
                <a:srgbClr val="EE3F17"/>
              </a:gs>
              <a:gs pos="82000">
                <a:srgbClr val="E81766"/>
              </a:gs>
              <a:gs pos="95000">
                <a:srgbClr val="A603AB">
                  <a:lumMod val="0"/>
                  <a:lumOff val="100000"/>
                  <a:alpha val="58000"/>
                </a:srgb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C6090-C9B8-4B7B-85B8-776FC5AA354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3657600"/>
          </a:xfrm>
          <a:prstGeom prst="rect">
            <a:avLst/>
          </a:prstGeom>
          <a:ln w="88900" cap="sq" cmpd="thickThin">
            <a:solidFill>
              <a:srgbClr val="E45E28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124200" y="5410200"/>
            <a:ext cx="2438400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S.G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448675" cy="504753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১৮/০৫/২০১৩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82E-C6D4-41C6-991C-CC7C10817227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762000"/>
            <a:ext cx="6324600" cy="186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240-92A5-4232-A2E8-F78FFF204D4A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8153400" cy="386259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2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endParaRPr lang="en-US" sz="700" dirty="0" smtClean="0">
              <a:solidFill>
                <a:srgbClr val="002060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দক্ষতার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endParaRPr lang="en-US" sz="200" dirty="0" smtClean="0">
              <a:solidFill>
                <a:srgbClr val="00B050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৪।বিভিন্ন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গণনা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পূর্বসুরি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685800"/>
            <a:ext cx="3352799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1066800" cy="365125"/>
          </a:xfrm>
          <a:noFill/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0738" y="500043"/>
            <a:ext cx="4948262" cy="723275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1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209800" cy="190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2098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19812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457200" y="4876800"/>
            <a:ext cx="838200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পদ্দতির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4038600"/>
            <a:ext cx="22098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4038600"/>
            <a:ext cx="22098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জিডিটাল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4050268"/>
            <a:ext cx="19811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0668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05592"/>
            <a:ext cx="2857500" cy="11804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36576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1105593"/>
            <a:ext cx="2895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276600"/>
            <a:ext cx="33528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114925" y="2524780"/>
            <a:ext cx="28955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939135"/>
            <a:ext cx="7620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524780"/>
            <a:ext cx="2857500" cy="523220"/>
          </a:xfrm>
          <a:prstGeom prst="rect">
            <a:avLst/>
          </a:prstGeom>
          <a:solidFill>
            <a:srgbClr val="FFFF00"/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কম্পউটার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115580"/>
            <a:ext cx="3657600" cy="52322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4925" y="5105400"/>
            <a:ext cx="3343275" cy="52322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6938" y="5715"/>
            <a:ext cx="4948262" cy="984885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fld id="{2E502240-92A5-4232-A2E8-F78FFF204D4A}" type="datetime1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5/20/2013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1295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S.G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171688" cy="17954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85929"/>
            <a:ext cx="2286000" cy="17954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1862129"/>
            <a:ext cx="2257425" cy="17954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381000" y="4724400"/>
            <a:ext cx="8077200" cy="58477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666" y="3805535"/>
            <a:ext cx="2565126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ডেস্কটপ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820180"/>
            <a:ext cx="2286000" cy="52322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ডেস্কটপ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3175" y="3896380"/>
            <a:ext cx="2257425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৩।ল্যাপটপ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56953"/>
            <a:ext cx="7162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369</Words>
  <Application>Microsoft Office PowerPoint</Application>
  <PresentationFormat>On-screen Show (4:3)</PresentationFormat>
  <Paragraphs>145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কম্পিউটারের শ্রেণিবিভাগ ও বৈশিষ্ট্য।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TSS</cp:lastModifiedBy>
  <cp:revision>403</cp:revision>
  <dcterms:created xsi:type="dcterms:W3CDTF">2006-08-16T00:00:00Z</dcterms:created>
  <dcterms:modified xsi:type="dcterms:W3CDTF">2013-05-20T05:20:43Z</dcterms:modified>
</cp:coreProperties>
</file>